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9" autoAdjust="0"/>
    <p:restoredTop sz="94660"/>
  </p:normalViewPr>
  <p:slideViewPr>
    <p:cSldViewPr snapToGrid="0">
      <p:cViewPr varScale="1">
        <p:scale>
          <a:sx n="88" d="100"/>
          <a:sy n="88" d="100"/>
        </p:scale>
        <p:origin x="16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gif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658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05580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95091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1518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830209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189147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431785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874680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7021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6102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80372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87563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29547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6463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72514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39143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3077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657D0-F353-4FA8-BB86-1555FAF46F21}" type="datetimeFigureOut">
              <a:rPr lang="es-PE" smtClean="0"/>
              <a:t>3/05/2020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E831D-3B32-453E-A1A1-058D4C55E8D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038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991F2A-00CC-4F9E-B489-1A4AF4D2E0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PE" sz="7200" dirty="0"/>
              <a:t>PERSONAL SOCIAL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D74AAF5-5181-4F65-900B-913749B30A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90538" y="4081009"/>
            <a:ext cx="9001462" cy="621619"/>
          </a:xfrm>
        </p:spPr>
        <p:txBody>
          <a:bodyPr>
            <a:normAutofit/>
          </a:bodyPr>
          <a:lstStyle/>
          <a:p>
            <a:r>
              <a:rPr lang="es-PE" sz="2800" dirty="0">
                <a:latin typeface="Arial Rounded MT Bold" panose="020F0704030504030204" pitchFamily="34" charset="0"/>
              </a:rPr>
              <a:t>TERCER GRADO DE PRIMARIA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DE37C63-61D0-4269-BF5A-8020C83F270E}"/>
              </a:ext>
            </a:extLst>
          </p:cNvPr>
          <p:cNvSpPr txBox="1"/>
          <p:nvPr/>
        </p:nvSpPr>
        <p:spPr>
          <a:xfrm>
            <a:off x="2264229" y="5856514"/>
            <a:ext cx="3934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dirty="0">
                <a:latin typeface="Britannic Bold" panose="020B0903060703020204" pitchFamily="34" charset="0"/>
              </a:rPr>
              <a:t>PROF: AVELINO TORRES</a:t>
            </a:r>
          </a:p>
        </p:txBody>
      </p:sp>
    </p:spTree>
    <p:extLst>
      <p:ext uri="{BB962C8B-B14F-4D97-AF65-F5344CB8AC3E}">
        <p14:creationId xmlns:p14="http://schemas.microsoft.com/office/powerpoint/2010/main" val="302178111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Escritorio de clases: marzo 2015">
            <a:extLst>
              <a:ext uri="{FF2B5EF4-FFF2-40B4-BE49-F238E27FC236}">
                <a16:creationId xmlns:a16="http://schemas.microsoft.com/office/drawing/2014/main" id="{4D102DE3-2862-4551-B648-93A6EC891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224" y="1953306"/>
            <a:ext cx="8827948" cy="33044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8956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D6014C-4DCF-4AD9-A2A8-58B429AA1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4754" y="762000"/>
            <a:ext cx="9001462" cy="1270000"/>
          </a:xfrm>
        </p:spPr>
        <p:txBody>
          <a:bodyPr>
            <a:normAutofit/>
          </a:bodyPr>
          <a:lstStyle/>
          <a:p>
            <a:r>
              <a:rPr lang="es-PE" sz="8000" dirty="0"/>
              <a:t>LOS VALORES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4D207A-BBEA-45B3-B2BB-73EC8A5144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2291" y="3569380"/>
            <a:ext cx="9486388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PE" sz="3600" b="1" dirty="0">
                <a:latin typeface="Century Gothic" panose="020B0502020202020204" pitchFamily="34" charset="0"/>
              </a:rPr>
              <a:t>Son  muy importante a lo largo de la vida.</a:t>
            </a:r>
          </a:p>
        </p:txBody>
      </p:sp>
    </p:spTree>
    <p:extLst>
      <p:ext uri="{BB962C8B-B14F-4D97-AF65-F5344CB8AC3E}">
        <p14:creationId xmlns:p14="http://schemas.microsoft.com/office/powerpoint/2010/main" val="24717564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82EED5-84FB-49BC-B985-FDB98FBB44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298" y="718457"/>
            <a:ext cx="9001462" cy="881743"/>
          </a:xfrm>
        </p:spPr>
        <p:txBody>
          <a:bodyPr/>
          <a:lstStyle/>
          <a:p>
            <a:r>
              <a:rPr lang="es-PE" dirty="0">
                <a:latin typeface="Arial Rounded MT Bold" panose="020F0704030504030204" pitchFamily="34" charset="0"/>
              </a:rPr>
              <a:t>¿ </a:t>
            </a:r>
            <a:r>
              <a:rPr lang="es-PE" sz="4400" cap="none" dirty="0">
                <a:latin typeface="Arial Rounded MT Bold" panose="020F0704030504030204" pitchFamily="34" charset="0"/>
              </a:rPr>
              <a:t>Qué es un valor?</a:t>
            </a:r>
            <a:endParaRPr lang="es-PE" dirty="0">
              <a:latin typeface="Arial Rounded MT Bold" panose="020F0704030504030204" pitchFamily="34" charset="0"/>
            </a:endParaRP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3961340C-C33F-4B1F-BAE0-D1ECCF7F4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326" y="1762352"/>
            <a:ext cx="9001462" cy="2896733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PE" dirty="0"/>
              <a:t>Son aquellas conductas y actitudes que nos ayudan a ser mejores personas.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PE" dirty="0"/>
              <a:t>Así para poder convivir mejor en nuestra sociedad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PE" dirty="0"/>
              <a:t>Tenemos dos valores importantes en toda la vida:</a:t>
            </a:r>
          </a:p>
          <a:p>
            <a:pPr algn="l"/>
            <a:r>
              <a:rPr lang="es-PE" dirty="0"/>
              <a:t>                     Respeto                                      Igualdad</a:t>
            </a:r>
          </a:p>
        </p:txBody>
      </p:sp>
      <p:pic>
        <p:nvPicPr>
          <p:cNvPr id="1026" name="Picture 2" descr="Dibujos de valores para imprimir | Dibujos de los valores, Valor ...">
            <a:extLst>
              <a:ext uri="{FF2B5EF4-FFF2-40B4-BE49-F238E27FC236}">
                <a16:creationId xmlns:a16="http://schemas.microsoft.com/office/drawing/2014/main" id="{73795DF6-53BB-4004-A64F-F0FE4C0B3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6" t="10356" r="4907" b="20358"/>
          <a:stretch/>
        </p:blipFill>
        <p:spPr bwMode="auto">
          <a:xfrm>
            <a:off x="1638300" y="4441372"/>
            <a:ext cx="2427514" cy="21118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n en Club Conciencia">
            <a:extLst>
              <a:ext uri="{FF2B5EF4-FFF2-40B4-BE49-F238E27FC236}">
                <a16:creationId xmlns:a16="http://schemas.microsoft.com/office/drawing/2014/main" id="{5E0DD726-AD92-4FBA-A39D-DBD6C4434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1264" y="4441372"/>
            <a:ext cx="2577193" cy="186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6238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D2075D-9921-4027-A70F-97E49C2A4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4800" dirty="0"/>
              <a:t>¿ Q</a:t>
            </a:r>
            <a:r>
              <a:rPr lang="es-PE" sz="4800" cap="none" dirty="0"/>
              <a:t>ué es el respeto </a:t>
            </a:r>
            <a:r>
              <a:rPr lang="es-PE" sz="4800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9F843B-6F1E-4398-AD05-FF7AAA52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Es una consideración, que lleva a acatar lo que dice o establece y a no causarle ofensa o perjuicio a alguien.</a:t>
            </a:r>
          </a:p>
          <a:p>
            <a:r>
              <a:rPr lang="es-PE" dirty="0"/>
              <a:t>Es muy importante el respeto, porque si lo aplicamos no habrá conflictos.</a:t>
            </a:r>
          </a:p>
        </p:txBody>
      </p:sp>
      <p:pic>
        <p:nvPicPr>
          <p:cNvPr id="2050" name="Picture 2" descr="EL RESPETO ENTRE COMPAÑEROS - JHON JAE ESCOBAR BRS - Medium">
            <a:extLst>
              <a:ext uri="{FF2B5EF4-FFF2-40B4-BE49-F238E27FC236}">
                <a16:creationId xmlns:a16="http://schemas.microsoft.com/office/drawing/2014/main" id="{6BB7A674-D9BB-4D6D-A174-134898BD6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682" y="3723174"/>
            <a:ext cx="2673803" cy="22281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peto en el aula diego javier">
            <a:extLst>
              <a:ext uri="{FF2B5EF4-FFF2-40B4-BE49-F238E27FC236}">
                <a16:creationId xmlns:a16="http://schemas.microsoft.com/office/drawing/2014/main" id="{6CFFE48E-18A5-49A6-8E1A-D156BCB83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8954" y="3728146"/>
            <a:ext cx="2143125" cy="21431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223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70FF0-A6E6-4DE6-92EE-7B1B26B63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4800" dirty="0"/>
              <a:t>¿ Q</a:t>
            </a:r>
            <a:r>
              <a:rPr lang="es-PE" sz="4800" cap="none" dirty="0"/>
              <a:t>ué es la igualdad </a:t>
            </a:r>
            <a:r>
              <a:rPr lang="es-PE" sz="4800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DE9747-11A3-432A-B859-1CCEA6CB1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Es el valor que implica tratar a todas las personas de manera justa, respetando su dignidad y las diferencias que existen entre ellas.</a:t>
            </a:r>
          </a:p>
          <a:p>
            <a:r>
              <a:rPr lang="es-PE" dirty="0"/>
              <a:t>Si uno trata por igual a las personas, a uno lo van a querer mas, pues se dan cuenta en nuestras intenciones</a:t>
            </a:r>
          </a:p>
        </p:txBody>
      </p:sp>
      <p:pic>
        <p:nvPicPr>
          <p:cNvPr id="3076" name="Picture 4" descr="Igualdad Social: LA IGUALDAD DE MUJERES Y HOMBRES COMO VALOR SOCIAL">
            <a:extLst>
              <a:ext uri="{FF2B5EF4-FFF2-40B4-BE49-F238E27FC236}">
                <a16:creationId xmlns:a16="http://schemas.microsoft.com/office/drawing/2014/main" id="{9E8F63FC-A051-48BF-9641-6C626FC5C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8028" y="3874155"/>
            <a:ext cx="3559629" cy="23742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ctitudes de los alumnos - jardin de niños &quot;Amado Nervo&quot;">
            <a:extLst>
              <a:ext uri="{FF2B5EF4-FFF2-40B4-BE49-F238E27FC236}">
                <a16:creationId xmlns:a16="http://schemas.microsoft.com/office/drawing/2014/main" id="{289C16DB-CDE1-4DBF-BF8A-8414740D2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490" y="3973401"/>
            <a:ext cx="2263624" cy="22749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78906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7ABBE8-5EC9-46DD-8E17-A1BD3260A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dirty="0"/>
              <a:t>También tenemos otros valores fundamentales  como 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1799A8-62C9-4DCE-BAB2-AD2F3A97D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3"/>
            <a:ext cx="10353762" cy="3880193"/>
          </a:xfrm>
        </p:spPr>
        <p:txBody>
          <a:bodyPr>
            <a:normAutofit/>
          </a:bodyPr>
          <a:lstStyle/>
          <a:p>
            <a:r>
              <a:rPr lang="es-PE" dirty="0"/>
              <a:t>La amistad</a:t>
            </a:r>
          </a:p>
          <a:p>
            <a:r>
              <a:rPr lang="es-PE" dirty="0"/>
              <a:t>La honestidad</a:t>
            </a:r>
          </a:p>
          <a:p>
            <a:r>
              <a:rPr lang="es-PE" dirty="0"/>
              <a:t>La lealtad</a:t>
            </a:r>
          </a:p>
          <a:p>
            <a:r>
              <a:rPr lang="es-PE" dirty="0"/>
              <a:t>La fortaleza </a:t>
            </a:r>
          </a:p>
          <a:p>
            <a:r>
              <a:rPr lang="es-PE" dirty="0"/>
              <a:t>La gratitud </a:t>
            </a:r>
          </a:p>
          <a:p>
            <a:r>
              <a:rPr lang="es-PE" dirty="0"/>
              <a:t>El esfuerzo</a:t>
            </a:r>
          </a:p>
          <a:p>
            <a:r>
              <a:rPr lang="es-PE" dirty="0"/>
              <a:t>La paciencia</a:t>
            </a:r>
          </a:p>
          <a:p>
            <a:r>
              <a:rPr lang="es-PE" dirty="0"/>
              <a:t>Etc.</a:t>
            </a:r>
          </a:p>
        </p:txBody>
      </p:sp>
      <p:pic>
        <p:nvPicPr>
          <p:cNvPr id="4098" name="Picture 2" descr="Educar en valores | Carla Torres">
            <a:extLst>
              <a:ext uri="{FF2B5EF4-FFF2-40B4-BE49-F238E27FC236}">
                <a16:creationId xmlns:a16="http://schemas.microsoft.com/office/drawing/2014/main" id="{1FB47A92-A834-42F1-9A8E-FE02A35F9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7956" y="1935921"/>
            <a:ext cx="3339253" cy="4180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9520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48EC6-33EA-4E4E-B1CB-2132D3871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Pensamientos acerca de los valores:</a:t>
            </a:r>
          </a:p>
        </p:txBody>
      </p:sp>
      <p:sp>
        <p:nvSpPr>
          <p:cNvPr id="4" name="Nube 3">
            <a:extLst>
              <a:ext uri="{FF2B5EF4-FFF2-40B4-BE49-F238E27FC236}">
                <a16:creationId xmlns:a16="http://schemas.microsoft.com/office/drawing/2014/main" id="{C7CF2A1B-A31E-40D6-B3B1-36D94E323092}"/>
              </a:ext>
            </a:extLst>
          </p:cNvPr>
          <p:cNvSpPr/>
          <p:nvPr/>
        </p:nvSpPr>
        <p:spPr>
          <a:xfrm>
            <a:off x="1164771" y="2590799"/>
            <a:ext cx="5673660" cy="3537857"/>
          </a:xfrm>
          <a:prstGeom prst="cloud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623385C-6222-4B4C-A6D9-08B4A95C450F}"/>
              </a:ext>
            </a:extLst>
          </p:cNvPr>
          <p:cNvSpPr txBox="1"/>
          <p:nvPr/>
        </p:nvSpPr>
        <p:spPr>
          <a:xfrm>
            <a:off x="1861458" y="3548743"/>
            <a:ext cx="46155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/>
              <a:t>Para que todos seamos felices, necesitamos usar los valores, para así poder salir siempre adelante</a:t>
            </a:r>
            <a:r>
              <a:rPr lang="es-PE" dirty="0"/>
              <a:t>.</a:t>
            </a:r>
          </a:p>
        </p:txBody>
      </p:sp>
      <p:pic>
        <p:nvPicPr>
          <p:cNvPr id="5126" name="Picture 6" descr="Los VALORES para niños con Imágenes Educativas">
            <a:extLst>
              <a:ext uri="{FF2B5EF4-FFF2-40B4-BE49-F238E27FC236}">
                <a16:creationId xmlns:a16="http://schemas.microsoft.com/office/drawing/2014/main" id="{E5986E87-879B-404C-B53F-159B564F2F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431" y="2275115"/>
            <a:ext cx="4700426" cy="283641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0962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XPLICAMOS Los Valores - video explicativo">
            <a:hlinkClick r:id="" action="ppaction://media"/>
            <a:extLst>
              <a:ext uri="{FF2B5EF4-FFF2-40B4-BE49-F238E27FC236}">
                <a16:creationId xmlns:a16="http://schemas.microsoft.com/office/drawing/2014/main" id="{1C2768AD-5990-4A6B-8869-9F4A1505EA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7403" y="1241664"/>
            <a:ext cx="7777193" cy="437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3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4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anción de los valores Con Valores">
            <a:hlinkClick r:id="" action="ppaction://media"/>
            <a:extLst>
              <a:ext uri="{FF2B5EF4-FFF2-40B4-BE49-F238E27FC236}">
                <a16:creationId xmlns:a16="http://schemas.microsoft.com/office/drawing/2014/main" id="{48AE0CA0-1FEB-4DAC-943A-684E80806C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0686" y="1389724"/>
            <a:ext cx="7750628" cy="4359728"/>
          </a:xfrm>
          <a:prstGeom prst="round2SameRect">
            <a:avLst>
              <a:gd name="adj1" fmla="val 6955"/>
              <a:gd name="adj2" fmla="val 0"/>
            </a:avLst>
          </a:prstGeom>
          <a:ln>
            <a:noFill/>
          </a:ln>
          <a:effectLst>
            <a:reflection blurRad="6350" stA="52000" endPos="35000" dist="25400" dir="5400000" sy="-100000" algn="bl" rotWithShape="0"/>
          </a:effectLst>
          <a:scene3d>
            <a:camera prst="orthographicFront"/>
            <a:lightRig rig="threePt" dir="t"/>
          </a:scene3d>
          <a:sp3d>
            <a:bevelT w="190500" prst="hardEdge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7266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5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101</TotalTime>
  <Words>206</Words>
  <Application>Microsoft Office PowerPoint</Application>
  <PresentationFormat>Panorámica</PresentationFormat>
  <Paragraphs>27</Paragraphs>
  <Slides>10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Arial Rounded MT Bold</vt:lpstr>
      <vt:lpstr>Bookman Old Style</vt:lpstr>
      <vt:lpstr>Britannic Bold</vt:lpstr>
      <vt:lpstr>Century Gothic</vt:lpstr>
      <vt:lpstr>Rockwell</vt:lpstr>
      <vt:lpstr>Damask</vt:lpstr>
      <vt:lpstr>PERSONAL SOCIAL</vt:lpstr>
      <vt:lpstr>LOS VALORES</vt:lpstr>
      <vt:lpstr>¿ Qué es un valor?</vt:lpstr>
      <vt:lpstr>¿ Qué es el respeto ?</vt:lpstr>
      <vt:lpstr>¿ Qué es la igualdad ?</vt:lpstr>
      <vt:lpstr>También tenemos otros valores fundamentales  como :</vt:lpstr>
      <vt:lpstr>Pensamientos acerca de los valores: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SOCIAL</dc:title>
  <dc:creator>AVELINO</dc:creator>
  <cp:lastModifiedBy>AVELINO</cp:lastModifiedBy>
  <cp:revision>10</cp:revision>
  <dcterms:created xsi:type="dcterms:W3CDTF">2020-05-03T14:57:41Z</dcterms:created>
  <dcterms:modified xsi:type="dcterms:W3CDTF">2020-05-03T16:39:40Z</dcterms:modified>
</cp:coreProperties>
</file>

<file path=docProps/thumbnail.jpeg>
</file>